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Мочевина (карбамид) – </a:t>
            </a:r>
            <a:br>
              <a:rPr lang="ru-RU" dirty="0" smtClean="0"/>
            </a:br>
            <a:r>
              <a:rPr lang="ru-RU" dirty="0" smtClean="0"/>
              <a:t>гранулы белого или желтого цвета</a:t>
            </a:r>
            <a:endParaRPr lang="ru-RU" dirty="0"/>
          </a:p>
        </p:txBody>
      </p:sp>
      <p:pic>
        <p:nvPicPr>
          <p:cNvPr id="5122" name="Picture 2" descr="C:\Users\светланка\Desktop\2019-12-19-07-25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4488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4143404" cy="63579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Азотные удобрения помогают </a:t>
            </a:r>
            <a:r>
              <a:rPr lang="ru-RU" sz="3200" b="1" dirty="0" smtClean="0"/>
              <a:t>быстрому развитию надземной части растения</a:t>
            </a:r>
            <a:r>
              <a:rPr lang="ru-RU" sz="3200" dirty="0" smtClean="0"/>
              <a:t>, используют для </a:t>
            </a:r>
            <a:r>
              <a:rPr lang="ru-RU" sz="3200" b="1" dirty="0" smtClean="0"/>
              <a:t>наращивания зеленых листьев </a:t>
            </a:r>
            <a:r>
              <a:rPr lang="ru-RU" sz="3200" dirty="0" smtClean="0"/>
              <a:t>комнатных растений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6146" name="Picture 2" descr="C:\Users\светланка\Desktop\2019-12-19-10-30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66"/>
            <a:ext cx="460932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недостатка азотных удобрений у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ветланка\Desktop\2019-12-19-10-32-41.png"/>
          <p:cNvPicPr>
            <a:picLocks noChangeAspect="1" noChangeArrowheads="1"/>
          </p:cNvPicPr>
          <p:nvPr/>
        </p:nvPicPr>
        <p:blipFill>
          <a:blip r:embed="rId2" cstate="print"/>
          <a:srcRect t="14063"/>
          <a:stretch>
            <a:fillRect/>
          </a:stretch>
        </p:blipFill>
        <p:spPr bwMode="auto">
          <a:xfrm>
            <a:off x="0" y="1857364"/>
            <a:ext cx="901937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Фосфорные удобрения – питательное вещество фосфор</a:t>
            </a:r>
            <a:endParaRPr lang="ru-RU" dirty="0"/>
          </a:p>
        </p:txBody>
      </p:sp>
      <p:pic>
        <p:nvPicPr>
          <p:cNvPr id="8194" name="Picture 2" descr="C:\Users\светланка\Desktop\2019-12-19-07-26-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752528" cy="4752528"/>
          </a:xfrm>
          <a:prstGeom prst="rect">
            <a:avLst/>
          </a:prstGeom>
          <a:noFill/>
        </p:spPr>
      </p:pic>
      <p:pic>
        <p:nvPicPr>
          <p:cNvPr id="8195" name="Picture 3" descr="C:\Users\светланка\Desktop\2019-12-19-07-26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Фосфорные удобрения помогают растениям образовывать цветки и сформировать завязи плодов.</a:t>
            </a:r>
            <a:endParaRPr lang="ru-RU" sz="3600" dirty="0"/>
          </a:p>
        </p:txBody>
      </p:sp>
      <p:pic>
        <p:nvPicPr>
          <p:cNvPr id="9218" name="Picture 2" descr="C:\Users\светланка\Desktop\2019-12-19-10-57-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2071678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39"/>
            <a:ext cx="7772400" cy="302433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Признаки недостатка фосфора у растений</a:t>
            </a:r>
            <a:r>
              <a:rPr lang="ru-RU" sz="3200" dirty="0" smtClean="0"/>
              <a:t>: окрашивание листьев в темный оттенок, а затем в фиолетовый, изменяется форма листьев, корневая система у растений развивается слабо.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светланка\Desktop\2019-12-19-10-57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9144000" cy="3008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3"/>
            <a:ext cx="7772400" cy="12241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Калийные удобрения – питательное вещество </a:t>
            </a:r>
            <a:r>
              <a:rPr lang="ru-RU" u="sng" dirty="0" smtClean="0"/>
              <a:t>калий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2852936"/>
            <a:ext cx="2696344" cy="2785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светланка\Desktop\2019-12-19-07-28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5070226" cy="3384376"/>
          </a:xfrm>
          <a:prstGeom prst="rect">
            <a:avLst/>
          </a:prstGeom>
          <a:noFill/>
        </p:spPr>
      </p:pic>
      <p:pic>
        <p:nvPicPr>
          <p:cNvPr id="11267" name="Picture 3" descr="C:\Users\светланка\Desktop\2019-12-19-11-06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779912" cy="4395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32655"/>
            <a:ext cx="8501122" cy="1584177"/>
          </a:xfrm>
        </p:spPr>
        <p:txBody>
          <a:bodyPr>
            <a:noAutofit/>
          </a:bodyPr>
          <a:lstStyle/>
          <a:p>
            <a:r>
              <a:rPr lang="ru-RU" sz="3600" dirty="0" smtClean="0"/>
              <a:t>Хлористый калий -  </a:t>
            </a:r>
            <a:br>
              <a:rPr lang="ru-RU" sz="3600" dirty="0" smtClean="0"/>
            </a:br>
            <a:r>
              <a:rPr lang="ru-RU" sz="3600" dirty="0" smtClean="0"/>
              <a:t>порошок с маленькими кристаллами </a:t>
            </a:r>
            <a:r>
              <a:rPr lang="ru-RU" sz="3600" dirty="0" err="1" smtClean="0"/>
              <a:t>розового</a:t>
            </a:r>
            <a:r>
              <a:rPr lang="ru-RU" sz="3600" dirty="0" smtClean="0"/>
              <a:t> цвета с красным оттенком.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светланка\Desktop\2019-12-19-11-16-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71744"/>
            <a:ext cx="6876256" cy="3867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Сульфат калия – </a:t>
            </a:r>
            <a:br>
              <a:rPr lang="ru-RU" dirty="0" smtClean="0"/>
            </a:br>
            <a:r>
              <a:rPr lang="ru-RU" dirty="0" smtClean="0"/>
              <a:t>порошок белого цвета или желтого.</a:t>
            </a:r>
            <a:endParaRPr lang="ru-RU" dirty="0"/>
          </a:p>
        </p:txBody>
      </p:sp>
      <p:pic>
        <p:nvPicPr>
          <p:cNvPr id="13314" name="Picture 2" descr="C:\Users\светланка\Desktop\2019-12-19-11-17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0677" y="1600200"/>
            <a:ext cx="656264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60649"/>
            <a:ext cx="8143932" cy="2016223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Признаки недостатка калийных удобрений – </a:t>
            </a:r>
            <a:br>
              <a:rPr lang="ru-RU" sz="3200" dirty="0" smtClean="0"/>
            </a:br>
            <a:r>
              <a:rPr lang="ru-RU" sz="3200" dirty="0" smtClean="0"/>
              <a:t>изменение окраски листьев и их опадание, медленное цветение.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24944"/>
            <a:ext cx="7344816" cy="2952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светланка\Desktop\2019-12-19-11-09-29-1.jpg"/>
          <p:cNvPicPr>
            <a:picLocks noChangeAspect="1" noChangeArrowheads="1"/>
          </p:cNvPicPr>
          <p:nvPr/>
        </p:nvPicPr>
        <p:blipFill>
          <a:blip r:embed="rId2" cstate="print"/>
          <a:srcRect t="22980"/>
          <a:stretch>
            <a:fillRect/>
          </a:stretch>
        </p:blipFill>
        <p:spPr bwMode="auto">
          <a:xfrm>
            <a:off x="165904" y="2643182"/>
            <a:ext cx="8763814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720079"/>
          </a:xfrm>
        </p:spPr>
        <p:txBody>
          <a:bodyPr>
            <a:noAutofit/>
          </a:bodyPr>
          <a:lstStyle/>
          <a:p>
            <a:r>
              <a:rPr lang="ru-RU" sz="5400" i="1" dirty="0" smtClean="0"/>
              <a:t>Удобрения- это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8001056" cy="4874884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Вещества для питания растений и повышения плодородия почв.</a:t>
            </a:r>
          </a:p>
          <a:p>
            <a:pPr marL="514350" indent="-51435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Отрасль хозяйства, направленная на обеспечение населения продовольственными товарами.</a:t>
            </a:r>
          </a:p>
          <a:p>
            <a:pPr marL="514350" indent="-51435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Способность почвы обеспечивать условия, необходимые для жизни растений.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214282" y="285728"/>
            <a:ext cx="1714512" cy="16430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500174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071810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857760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3286124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4786322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2500306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71480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Ь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71480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58082" y="2714620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4929198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868512">
            <a:off x="1954695" y="884514"/>
            <a:ext cx="1330139" cy="659471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2868512">
            <a:off x="1883258" y="4099224"/>
            <a:ext cx="1330139" cy="659471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2868512">
            <a:off x="4332378" y="4214758"/>
            <a:ext cx="1642014" cy="659471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вверх 19"/>
          <p:cNvSpPr/>
          <p:nvPr/>
        </p:nvSpPr>
        <p:spPr>
          <a:xfrm>
            <a:off x="5715008" y="3857628"/>
            <a:ext cx="642942" cy="1857388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rot="10800000">
            <a:off x="1214414" y="2143116"/>
            <a:ext cx="928694" cy="1214446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8987516">
            <a:off x="2681902" y="4904222"/>
            <a:ext cx="1422742" cy="2658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4271683">
            <a:off x="4637361" y="2326077"/>
            <a:ext cx="1422742" cy="2658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214942" y="1000108"/>
            <a:ext cx="2071702" cy="2658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4136944">
            <a:off x="7240599" y="2364644"/>
            <a:ext cx="1422742" cy="2658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гнутая вверх стрелка 25"/>
          <p:cNvSpPr/>
          <p:nvPr/>
        </p:nvSpPr>
        <p:spPr>
          <a:xfrm rot="6654782">
            <a:off x="7742855" y="4469542"/>
            <a:ext cx="1611162" cy="659471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3456383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Минеральные удобрения</a:t>
            </a:r>
            <a:endParaRPr lang="ru-RU" sz="9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20689"/>
            <a:ext cx="8501122" cy="5308641"/>
          </a:xfrm>
        </p:spPr>
        <p:txBody>
          <a:bodyPr>
            <a:noAutofit/>
          </a:bodyPr>
          <a:lstStyle/>
          <a:p>
            <a:r>
              <a:rPr lang="ru-RU" sz="5400" b="1" i="1" u="sng" dirty="0" smtClean="0"/>
              <a:t>Минеральные удобрения </a:t>
            </a:r>
            <a:r>
              <a:rPr lang="ru-RU" sz="5400" dirty="0" smtClean="0"/>
              <a:t>– особые химические вещества, которые содержат для растений элементы питания.</a:t>
            </a:r>
            <a:endParaRPr lang="ru-RU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715436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Минеральные удобрения производят на химических заводах.</a:t>
            </a:r>
            <a:endParaRPr lang="ru-RU" dirty="0"/>
          </a:p>
        </p:txBody>
      </p:sp>
      <p:pic>
        <p:nvPicPr>
          <p:cNvPr id="1026" name="Picture 2" descr="C:\Users\светланка\Desktop\2019-12-19-10-04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880258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7088832" cy="4946104"/>
          </a:xfrm>
        </p:spPr>
        <p:txBody>
          <a:bodyPr/>
          <a:lstStyle/>
          <a:p>
            <a:pPr algn="just"/>
            <a:endParaRPr lang="ru-RU" dirty="0"/>
          </a:p>
        </p:txBody>
      </p:sp>
      <p:pic>
        <p:nvPicPr>
          <p:cNvPr id="2050" name="Picture 2" descr="C:\Users\светланка\Desktop\2019-12-19-10-04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401"/>
            <a:ext cx="9144000" cy="6095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Азотные удобрения</a:t>
            </a:r>
            <a:endParaRPr lang="ru-RU" dirty="0"/>
          </a:p>
        </p:txBody>
      </p:sp>
      <p:pic>
        <p:nvPicPr>
          <p:cNvPr id="3074" name="Picture 2" descr="C:\Users\светланка\Desktop\2019-12-19-07-24-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357298"/>
            <a:ext cx="7072362" cy="4720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Аммиачная селитра – </a:t>
            </a:r>
            <a:br>
              <a:rPr lang="ru-RU" dirty="0" smtClean="0"/>
            </a:br>
            <a:r>
              <a:rPr lang="ru-RU" dirty="0" smtClean="0"/>
              <a:t>гранулы белого цвета.</a:t>
            </a:r>
            <a:endParaRPr lang="ru-RU" dirty="0"/>
          </a:p>
        </p:txBody>
      </p:sp>
      <p:pic>
        <p:nvPicPr>
          <p:cNvPr id="4098" name="Picture 2" descr="C:\Users\светланка\Desktop\2019-12-19-10-17-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5"/>
            <a:ext cx="4032448" cy="4032448"/>
          </a:xfrm>
          <a:prstGeom prst="rect">
            <a:avLst/>
          </a:prstGeom>
          <a:noFill/>
        </p:spPr>
      </p:pic>
      <p:pic>
        <p:nvPicPr>
          <p:cNvPr id="4099" name="Picture 3" descr="C:\Users\светланка\Desktop\2019-12-19-10-17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537" y="1556792"/>
            <a:ext cx="4231463" cy="3958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165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Удобрения- это</vt:lpstr>
      <vt:lpstr>Слайд 3</vt:lpstr>
      <vt:lpstr>Минеральные удобрения</vt:lpstr>
      <vt:lpstr>Минеральные удобрения – особые химические вещества, которые содержат для растений элементы питания.</vt:lpstr>
      <vt:lpstr>Минеральные удобрения производят на химических заводах.</vt:lpstr>
      <vt:lpstr>Слайд 7</vt:lpstr>
      <vt:lpstr>Азотные удобрения</vt:lpstr>
      <vt:lpstr>Аммиачная селитра –  гранулы белого цвета.</vt:lpstr>
      <vt:lpstr>Мочевина (карбамид) –  гранулы белого или желтого цвета</vt:lpstr>
      <vt:lpstr>Азотные удобрения помогают быстрому развитию надземной части растения, используют для наращивания зеленых листьев комнатных растений. </vt:lpstr>
      <vt:lpstr>Признаки недостатка азотных удобрений у растений</vt:lpstr>
      <vt:lpstr>Фосфорные удобрения – питательное вещество фосфор</vt:lpstr>
      <vt:lpstr>Фосфорные удобрения помогают растениям образовывать цветки и сформировать завязи плодов.</vt:lpstr>
      <vt:lpstr>Признаки недостатка фосфора у растений: окрашивание листьев в темный оттенок, а затем в фиолетовый, изменяется форма листьев, корневая система у растений развивается слабо.</vt:lpstr>
      <vt:lpstr>Калийные удобрения – питательное вещество калий.  </vt:lpstr>
      <vt:lpstr>Хлористый калий -   порошок с маленькими кристаллами розового цвета с красным оттенком.</vt:lpstr>
      <vt:lpstr>Сульфат калия –  порошок белого цвета или желтого.</vt:lpstr>
      <vt:lpstr>Признаки недостатка калийных удобрений –  изменение окраски листьев и их опадание, медленное цветение.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68т98ам рррррррррр</dc:creator>
  <cp:lastModifiedBy>Наталья Кротова</cp:lastModifiedBy>
  <cp:revision>106</cp:revision>
  <dcterms:created xsi:type="dcterms:W3CDTF">2019-12-19T06:10:55Z</dcterms:created>
  <dcterms:modified xsi:type="dcterms:W3CDTF">2019-12-20T06:13:06Z</dcterms:modified>
</cp:coreProperties>
</file>