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3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58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16832"/>
            <a:ext cx="7772400" cy="3384376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Открытый урок 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по профильному труду 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 7 классе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404664"/>
            <a:ext cx="3128392" cy="17526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19.01.2024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792087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Капуста кольраби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980728"/>
            <a:ext cx="4896544" cy="43924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растения вырастает невысокий утолщенный стебель (стеблеплод) округлой формы зеленой или фиолетовой окраски.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3744416" cy="349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501008"/>
            <a:ext cx="321556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0" y="0"/>
          <a:ext cx="8964489" cy="68927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88163"/>
                <a:gridCol w="2988163"/>
                <a:gridCol w="2988163"/>
              </a:tblGrid>
              <a:tr h="168065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Виды капусты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Растение образует…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Использование в пищу человеком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33252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Капуста кольраби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Вырастает невысокий утолщенный стеблеплод округлой формы зеленой или фиолетовой окраски.</a:t>
                      </a:r>
                    </a:p>
                    <a:p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 свежем, вареном и тушеном виде.</a:t>
                      </a:r>
                    </a:p>
                    <a:p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077072"/>
            <a:ext cx="2088232" cy="205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152127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Капустные овощные растения в своем составе содержат: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4824536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Сахар</a:t>
            </a:r>
          </a:p>
          <a:p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Витамины</a:t>
            </a:r>
          </a:p>
          <a:p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Минеральные соли</a:t>
            </a:r>
          </a:p>
          <a:p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Кальций</a:t>
            </a:r>
          </a:p>
          <a:p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Фосфор</a:t>
            </a:r>
          </a:p>
          <a:p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Железо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224135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Польза белокочанной капусты для человека: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1988840"/>
            <a:ext cx="3960440" cy="4464496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Листья используют при головных болях, при ушибах!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Употребление капусты весь год предупреждает развитие сердечных заболеваний!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3902968" cy="390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1"/>
            <a:ext cx="9144000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mtClean="0"/>
              <a:t>	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Минеральные удобрения  -   это особые ____________________ вещества, которые содержат необходимые для растений элементы __________________. </a:t>
            </a:r>
          </a:p>
          <a:p>
            <a:pPr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	Минеральные удобрения производят  на _______________________________. </a:t>
            </a:r>
          </a:p>
          <a:p>
            <a:pPr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	В кировской области – это ______________________________________.</a:t>
            </a:r>
          </a:p>
          <a:p>
            <a:pPr algn="ctr"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 	Минеральные удобрения бывают:</a:t>
            </a:r>
          </a:p>
          <a:p>
            <a:pPr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mtClean="0"/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411760" y="5517232"/>
            <a:ext cx="108012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004048" y="5517232"/>
            <a:ext cx="936104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9552" y="62068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химические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155679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питания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3212976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химических заводах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4293096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Уралхим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 в </a:t>
            </a:r>
            <a:r>
              <a:rPr lang="ru-RU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Кирово-Чепецке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600" y="5949280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простые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8064" y="6021288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сложные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628800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Виды капустных овощных растений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734481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55679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Кочанная капуста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(белокочанная и краснокочанная)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151216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Растение образует кочан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388843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11111" b="12698"/>
          <a:stretch>
            <a:fillRect/>
          </a:stretch>
        </p:blipFill>
        <p:spPr bwMode="auto">
          <a:xfrm>
            <a:off x="4139951" y="2708920"/>
            <a:ext cx="472552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365104"/>
            <a:ext cx="22322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6496" y="1772816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4000" cy="6669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129682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Виды капусты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Растение образует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Использование в пищу человеком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40838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1. Белокочанная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Кочан, внутри кочана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листья белые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Употребляют в свежем, вареном и квашеном виде.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6416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2. Краснокочанная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Кочан с красно – фиолетовыми листьями</a:t>
                      </a:r>
                    </a:p>
                    <a:p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Употребляют в свежем и маринованном виде.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Цветная капуста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1340768"/>
            <a:ext cx="3528392" cy="4248472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Растение образует укороченное соцветие белого цвета – головку, состоящую из утолщенных, сильно разветвленных цветоносных стеблей.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489654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780928"/>
            <a:ext cx="24482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4000" cy="5301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185542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Виды капусты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Растение образует…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Использование в пищу  человеком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4578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3.</a:t>
                      </a:r>
                      <a:r>
                        <a:rPr lang="ru-RU" sz="2800" baseline="0" dirty="0" smtClean="0"/>
                        <a:t> Цветная капуста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Укороченное соцветие белого цвета – головку.</a:t>
                      </a:r>
                    </a:p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Вареном,</a:t>
                      </a:r>
                      <a:r>
                        <a:rPr lang="ru-RU" sz="2800" baseline="0" dirty="0" smtClean="0"/>
                        <a:t> жареном и консервированном виде.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864095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Капуста брокколи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1196752"/>
            <a:ext cx="4464496" cy="367240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Растение образует головку с соцветиями. Может быть зеленого или фиолетового цвета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4224663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45024"/>
            <a:ext cx="4392488" cy="308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88640"/>
          <a:ext cx="9144000" cy="65444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218580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Виды капусты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Растение образует…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Использование в пищу человеком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782745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Капуста брокколи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Образует головку с соцветиями зеленого или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фиолетового цвета.</a:t>
                      </a:r>
                    </a:p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Употребляется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только в вареном виде</a:t>
                      </a:r>
                    </a:p>
                    <a:p>
                      <a:endParaRPr lang="ru-RU" sz="2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581128"/>
            <a:ext cx="2448272" cy="18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239</Words>
  <Application>Microsoft Office PowerPoint</Application>
  <PresentationFormat>Экран (4:3)</PresentationFormat>
  <Paragraphs>78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Открытый урок  по профильному труду  в 7 классе</vt:lpstr>
      <vt:lpstr>Слайд 2</vt:lpstr>
      <vt:lpstr>Виды капустных овощных растений</vt:lpstr>
      <vt:lpstr>Кочанная капуста  (белокочанная и краснокочанная)</vt:lpstr>
      <vt:lpstr>Слайд 5</vt:lpstr>
      <vt:lpstr>Цветная капуста</vt:lpstr>
      <vt:lpstr>Слайд 7</vt:lpstr>
      <vt:lpstr>Капуста брокколи</vt:lpstr>
      <vt:lpstr>Слайд 9</vt:lpstr>
      <vt:lpstr>Капуста кольраби</vt:lpstr>
      <vt:lpstr>Слайд 11</vt:lpstr>
      <vt:lpstr>Капустные овощные растения в своем составе содержат:</vt:lpstr>
      <vt:lpstr>Польза белокочанной капусты для человека: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Минеральные удобрения -</dc:title>
  <dc:creator>User</dc:creator>
  <cp:lastModifiedBy>User</cp:lastModifiedBy>
  <cp:revision>66</cp:revision>
  <dcterms:created xsi:type="dcterms:W3CDTF">2024-01-15T17:54:26Z</dcterms:created>
  <dcterms:modified xsi:type="dcterms:W3CDTF">2024-01-19T04:47:06Z</dcterms:modified>
</cp:coreProperties>
</file>