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3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9" r:id="rId21"/>
    <p:sldId id="280" r:id="rId22"/>
    <p:sldId id="275" r:id="rId23"/>
    <p:sldId id="281" r:id="rId24"/>
    <p:sldId id="282" r:id="rId25"/>
    <p:sldId id="276" r:id="rId26"/>
    <p:sldId id="283" r:id="rId27"/>
    <p:sldId id="284" r:id="rId28"/>
    <p:sldId id="277" r:id="rId29"/>
    <p:sldId id="278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8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6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7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4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4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224136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Корнеплод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010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разросшийся, сильно утолщенный корень растения.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768378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134672" cy="266429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крупных овощеводческих хозяйствах на больших полях уборку корнеплодов проводят механизированным способом.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136904" cy="271385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Столовую свеклу убирают с помощью свеклоуборочного комбайна.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73" y="4005064"/>
            <a:ext cx="4721027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65618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механизированной уборки столовой моркови используется корнеуборочная машина.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zer\Desktop\--jzxp7KO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3288"/>
            <a:ext cx="9143999" cy="35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1521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44394"/>
              </p:ext>
            </p:extLst>
          </p:nvPr>
        </p:nvGraphicFramePr>
        <p:xfrm>
          <a:off x="16592" y="332657"/>
          <a:ext cx="9143998" cy="6355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9374"/>
                <a:gridCol w="3232312"/>
                <a:gridCol w="3232312"/>
              </a:tblGrid>
              <a:tr h="130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lang="ru-RU" sz="2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Столовая морковь</a:t>
                      </a:r>
                      <a:endParaRPr lang="ru-RU" sz="2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Столовая свекла</a:t>
                      </a:r>
                      <a:endParaRPr lang="ru-RU" sz="2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корнеплодов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уборки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сентября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сентября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уборки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механизированный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корнеуборочная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свеклоуборочный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комбайн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Рисунок 2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084167" y="1598239"/>
            <a:ext cx="1357783" cy="12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4" b="5629"/>
          <a:stretch>
            <a:fillRect/>
          </a:stretch>
        </p:blipFill>
        <p:spPr bwMode="auto">
          <a:xfrm>
            <a:off x="5403453" y="1601939"/>
            <a:ext cx="678262" cy="12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4" descr="Описание: C:\Users\Uzer\Desktop\Harvester-rear-sho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5" y="4437112"/>
            <a:ext cx="2894626" cy="16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" descr="Описание: C:\Users\Uzer\AppData\Local\Microsoft\Windows\Temporary Internet Files\Content.Word\--jzxp7KOz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248709" cy="13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небольших хозяйствах  уборку столовых корнеплодов проводят с частичным применением машин (полумеханизированным способом).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284984"/>
            <a:ext cx="4104456" cy="2785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Корнеплоды свеклы и моркови подкапывают свеклоподъемником.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4509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7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42591"/>
              </p:ext>
            </p:extLst>
          </p:nvPr>
        </p:nvGraphicFramePr>
        <p:xfrm>
          <a:off x="395536" y="1052737"/>
          <a:ext cx="8064896" cy="41711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931"/>
                <a:gridCol w="5403965"/>
              </a:tblGrid>
              <a:tr h="410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sym typeface="Symbol"/>
                        </a:rPr>
                        <a:t></a:t>
                      </a:r>
                      <a:r>
                        <a:rPr lang="ru-RU" sz="1100" dirty="0">
                          <a:effectLst/>
                        </a:rPr>
                        <a:t>  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полумеханизированный     способ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ru-RU" sz="3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свеклоподъемник</a:t>
                      </a:r>
                      <a:endParaRPr lang="ru-RU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8" y="1340768"/>
            <a:ext cx="30347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Ручной способ уборки столовой моркови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Правой рукой взять растение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нижнюю часть листьев.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Подкопать лопатой корнеплоды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расстоянии 15 см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·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Сложить рядком выкопанные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корнеплоды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3948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1881081" cy="22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3024336" cy="19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96944" cy="5090120"/>
          </a:xfrm>
        </p:spPr>
        <p:txBody>
          <a:bodyPr>
            <a:normAutofit/>
          </a:bodyPr>
          <a:lstStyle/>
          <a:p>
            <a:pPr marL="457200" indent="-457200" algn="just">
              <a:buFont typeface="Symbol" pitchFamily="18" charset="2"/>
              <a:buChar char="·"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Обрезать листья</a:t>
            </a:r>
          </a:p>
          <a:p>
            <a:pPr marL="457200" indent="-457200" algn="just">
              <a:buFont typeface="Symbol" pitchFamily="18" charset="2"/>
              <a:buChar char="·"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Провести сортировку</a:t>
            </a:r>
          </a:p>
          <a:p>
            <a:pPr marL="457200" indent="-457200" algn="just">
              <a:buFont typeface="Symbol" pitchFamily="18" charset="2"/>
              <a:buChar char="·"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Поместить в хранилище</a:t>
            </a:r>
          </a:p>
          <a:p>
            <a:pPr marL="457200" indent="-457200" algn="just">
              <a:buFont typeface="Symbol" pitchFamily="18" charset="2"/>
              <a:buChar char="·"/>
            </a:pP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5728"/>
            <a:ext cx="4817436" cy="32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2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Ручной способ уборки столовой свеклы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рукой взять растение 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нижнюю часть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листьев 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выдернуть из почвы.</a:t>
            </a:r>
          </a:p>
          <a:p>
            <a:pPr marL="0" lvl="0" indent="0">
              <a:buNone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·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Сложить рядком выкопанные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корнеплоды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Symbol" pitchFamily="18" charset="2"/>
              <a:buChar char="·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Обрезать листья</a:t>
            </a:r>
          </a:p>
          <a:p>
            <a:pPr lvl="0">
              <a:buFont typeface="Symbol" pitchFamily="18" charset="2"/>
              <a:buChar char="·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Провести сортировку</a:t>
            </a:r>
          </a:p>
          <a:p>
            <a:pPr lvl="0">
              <a:buFont typeface="Symbol" pitchFamily="18" charset="2"/>
              <a:buChar char="·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Поместить в хранилище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5"/>
            <a:ext cx="3240360" cy="286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" b="8125"/>
          <a:stretch>
            <a:fillRect/>
          </a:stretch>
        </p:blipFill>
        <p:spPr bwMode="auto">
          <a:xfrm>
            <a:off x="5220072" y="4149080"/>
            <a:ext cx="331744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какие сроки убирают столовую морковь?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992888" cy="357795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Конец сентября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Конец августа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Конец октября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Уборка столовых корнеплодов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7" y="1746485"/>
            <a:ext cx="4143267" cy="23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zer\Desktop\572ae962bd4c75001d1a5973574bb83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772816"/>
            <a:ext cx="34563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4248472" cy="25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6804248" y="692696"/>
            <a:ext cx="158417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zer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-774" r="21667"/>
          <a:stretch/>
        </p:blipFill>
        <p:spPr bwMode="auto">
          <a:xfrm>
            <a:off x="827584" y="1556792"/>
            <a:ext cx="4391001" cy="43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Неправильно!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11560" y="692696"/>
            <a:ext cx="201622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6076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29614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какие сроки убирают столовую свеклу?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Начало сентября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Начало августа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Начало ноября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6660232" y="620688"/>
            <a:ext cx="201622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89500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Неправильно!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3568" y="620688"/>
            <a:ext cx="180020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0" y="1340768"/>
            <a:ext cx="45990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вы знаете способы уборки столовых корнеплодов?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632848" cy="336192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Ручной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Механизированный, ручной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Механизированный, полумеханизированный, ручной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732240" y="620688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89500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Неправильно!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11560" y="692696"/>
            <a:ext cx="180020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59678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уборки столовой свеклы механизированным способом на больших площадях используют?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992888" cy="36004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3477178" cy="210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7"/>
            <a:ext cx="5040560" cy="195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372200" y="548680"/>
            <a:ext cx="194421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389500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5"/>
            <a:ext cx="8928992" cy="1152127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Строение корнеплодов столовой  свеклы и моркови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zer\Desktop\htmlconvd-jui2aY_html_483c30a27cae187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55976" y="1916832"/>
            <a:ext cx="309634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zer\Desktop\htmlconvd-jui2aY_html_483c30a27cae187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4"/>
          <a:stretch/>
        </p:blipFill>
        <p:spPr bwMode="auto">
          <a:xfrm>
            <a:off x="1907704" y="1844824"/>
            <a:ext cx="2088232" cy="4618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68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Неправильно!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683568" y="620688"/>
            <a:ext cx="18722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459678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84976" cy="2448272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столовой свеклы головка и шейка сильно разрастаются, поэтому корнеплоды наполовину выступают из почвы.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zer\Desktop\Pered-tem-kak-dostat-sveklu-prorykhlite-pochvu-vokrug-korneplod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325403" cy="38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640960" cy="230425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Корнеплоды столовой моркови полностью находятся в почве.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44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92095"/>
              </p:ext>
            </p:extLst>
          </p:nvPr>
        </p:nvGraphicFramePr>
        <p:xfrm>
          <a:off x="539552" y="332656"/>
          <a:ext cx="7848871" cy="61090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1744"/>
                <a:gridCol w="2799260"/>
                <a:gridCol w="3467867"/>
              </a:tblGrid>
              <a:tr h="8179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Овощи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Столовая морковь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Столовая свекла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58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Строение </a:t>
                      </a:r>
                      <a:r>
                        <a:rPr lang="ru-RU" sz="2400" dirty="0" err="1" smtClean="0">
                          <a:effectLst/>
                        </a:rPr>
                        <a:t>корнепло-дов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Рисунок 2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4" b="6093"/>
          <a:stretch>
            <a:fillRect/>
          </a:stretch>
        </p:blipFill>
        <p:spPr bwMode="auto">
          <a:xfrm>
            <a:off x="3579587" y="1700808"/>
            <a:ext cx="1174750" cy="22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4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773128" y="1700808"/>
            <a:ext cx="2473325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Сроки уборки.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848872" cy="3600400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Столовую свеклу убирают в начале сентября, она может пострадать от первых осенних заморозков.</a:t>
            </a:r>
          </a:p>
          <a:p>
            <a:pPr algn="just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Столовую морковь убирают в конце сентября.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84049"/>
              </p:ext>
            </p:extLst>
          </p:nvPr>
        </p:nvGraphicFramePr>
        <p:xfrm>
          <a:off x="251520" y="980730"/>
          <a:ext cx="8712969" cy="46085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4323"/>
                <a:gridCol w="2904323"/>
                <a:gridCol w="2904323"/>
              </a:tblGrid>
              <a:tr h="151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Овощи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Столовая морковь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Столовая свекла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Строение корнеплодов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Сроки уборки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Конец сентября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Начало сентября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Рисунок 2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036939" y="2424112"/>
            <a:ext cx="1700213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 descr="Описание: C:\Users\Uzer\Desktop\htmlconvd-jui2aY_html_483c30a27cae18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4" b="5629"/>
          <a:stretch>
            <a:fillRect/>
          </a:stretch>
        </p:blipFill>
        <p:spPr bwMode="auto">
          <a:xfrm>
            <a:off x="5055864" y="2400300"/>
            <a:ext cx="9810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5938" y="297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Способы уборки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Механизированный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Полумеханизированный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Ручной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278</Words>
  <Application>Microsoft Office PowerPoint</Application>
  <PresentationFormat>Экран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Корнеплод - </vt:lpstr>
      <vt:lpstr>Уборка столовых корнеплодов</vt:lpstr>
      <vt:lpstr>Строение корнеплодов столовой  свеклы и моркови</vt:lpstr>
      <vt:lpstr>Презентация PowerPoint</vt:lpstr>
      <vt:lpstr>Презентация PowerPoint</vt:lpstr>
      <vt:lpstr>Презентация PowerPoint</vt:lpstr>
      <vt:lpstr>Сроки уборки. </vt:lpstr>
      <vt:lpstr>Презентация PowerPoint</vt:lpstr>
      <vt:lpstr>Способы уборки</vt:lpstr>
      <vt:lpstr>В крупных овощеводческих хозяйствах на больших полях уборку корнеплодов проводят механизированным способом.</vt:lpstr>
      <vt:lpstr>Презентация PowerPoint</vt:lpstr>
      <vt:lpstr>Для механизированной уборки столовой моркови используется корнеуборочная машина.</vt:lpstr>
      <vt:lpstr>Презентация PowerPoint</vt:lpstr>
      <vt:lpstr>   В небольших хозяйствах  уборку столовых корнеплодов проводят с частичным применением машин (полумеханизированным способом).</vt:lpstr>
      <vt:lpstr>Презентация PowerPoint</vt:lpstr>
      <vt:lpstr>Ручной способ уборки столовой моркови</vt:lpstr>
      <vt:lpstr>Презентация PowerPoint</vt:lpstr>
      <vt:lpstr>Ручной способ уборки столовой свеклы</vt:lpstr>
      <vt:lpstr>В какие сроки убирают столовую морковь?</vt:lpstr>
      <vt:lpstr>Правильно!</vt:lpstr>
      <vt:lpstr>Неправильно!</vt:lpstr>
      <vt:lpstr>В какие сроки убирают столовую свеклу?</vt:lpstr>
      <vt:lpstr>Правильно!</vt:lpstr>
      <vt:lpstr>Неправильно!</vt:lpstr>
      <vt:lpstr>Какие вы знаете способы уборки столовых корнеплодов?</vt:lpstr>
      <vt:lpstr>Правильно!</vt:lpstr>
      <vt:lpstr>Неправильно!</vt:lpstr>
      <vt:lpstr>  Для уборки столовой свеклы механизированным способом на больших площадях используют?</vt:lpstr>
      <vt:lpstr>Правильно!</vt:lpstr>
      <vt:lpstr>Неправильно!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Корнеплоды - </dc:title>
  <dc:creator>Uzer</dc:creator>
  <cp:lastModifiedBy>Uzer</cp:lastModifiedBy>
  <cp:revision>58</cp:revision>
  <dcterms:created xsi:type="dcterms:W3CDTF">2023-09-09T16:33:31Z</dcterms:created>
  <dcterms:modified xsi:type="dcterms:W3CDTF">2023-09-14T07:04:18Z</dcterms:modified>
</cp:coreProperties>
</file>