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83" r:id="rId10"/>
    <p:sldId id="266" r:id="rId11"/>
    <p:sldId id="269" r:id="rId12"/>
    <p:sldId id="284" r:id="rId13"/>
    <p:sldId id="270" r:id="rId14"/>
    <p:sldId id="272" r:id="rId15"/>
    <p:sldId id="273" r:id="rId16"/>
    <p:sldId id="274" r:id="rId17"/>
    <p:sldId id="277" r:id="rId18"/>
    <p:sldId id="275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45BD45-D918-4BB0-B58F-D4964D04109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F03A76-FE4A-48F9-90CD-5766D71DF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14620"/>
            <a:ext cx="871540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Интегрированный поход в образовании обучающихся с ограниченными возможностями здоровья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857892"/>
            <a:ext cx="4500562" cy="10001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Кротова Наталья Валерьевна</a:t>
            </a:r>
          </a:p>
          <a:p>
            <a:pPr algn="ctr"/>
            <a:r>
              <a:rPr lang="ru-RU" sz="2400" b="1" dirty="0" err="1" smtClean="0"/>
              <a:t>Коротина</a:t>
            </a:r>
            <a:r>
              <a:rPr lang="ru-RU" sz="2400" b="1" dirty="0" smtClean="0"/>
              <a:t> Светлана Сергеевна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Кировское областное государственное общеобразовательное бюджетное учреждение </a:t>
            </a:r>
            <a:r>
              <a:rPr lang="ru-RU" smtClean="0"/>
              <a:t>«Школа–интернат </a:t>
            </a:r>
            <a:r>
              <a:rPr lang="ru-RU" dirty="0" smtClean="0"/>
              <a:t>для обучающихся с ограниченными возможностями здоровья п.Торфяной </a:t>
            </a:r>
            <a:r>
              <a:rPr lang="ru-RU" dirty="0" err="1" smtClean="0"/>
              <a:t>Оричевского</a:t>
            </a:r>
            <a:r>
              <a:rPr lang="ru-RU" dirty="0" smtClean="0"/>
              <a:t> района»</a:t>
            </a:r>
            <a:endParaRPr lang="ru-RU" dirty="0"/>
          </a:p>
        </p:txBody>
      </p:sp>
      <p:pic>
        <p:nvPicPr>
          <p:cNvPr id="7" name="Рисунок 6" descr="банер фотк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97bgCNPJ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5422"/>
            <a:ext cx="4643438" cy="348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DOBG6X8y-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pc8zOJ_v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8189" y="3429001"/>
            <a:ext cx="4595811" cy="344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1124_0847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1"/>
            <a:ext cx="8286808" cy="29289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dirty="0" smtClean="0"/>
              <a:t>Трудовое обучение в школе – один из основных предметов школьного курса. </a:t>
            </a:r>
            <a:endParaRPr lang="ru-RU" b="1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Цель уроков профильного труда </a:t>
            </a:r>
            <a:r>
              <a:rPr lang="ru-RU" dirty="0" smtClean="0"/>
              <a:t>- </a:t>
            </a:r>
            <a:r>
              <a:rPr lang="ru-RU" dirty="0"/>
              <a:t>подготовить школьников с ОВЗ к самостоятельному выполнению несложных видов работ квалифицированного труда в условиях современного промышленного и сельскохозяйственного производства.</a:t>
            </a:r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QsQILW1Iw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000372"/>
            <a:ext cx="2786050" cy="371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krona\Desktop\26 конференция\Новая папка\s-yRJp7WH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00372"/>
            <a:ext cx="2821815" cy="376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krona\Desktop\26 конференция\Новая папка\oOMZfIyxW2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278608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LIN4ivciQ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357430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jkYJ639qv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1124_090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Виртуальные экскурсии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201124_091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477277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1124_08423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1124_0843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OsE6kbXU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u_JDH6h6CbI.jpg"/>
          <p:cNvPicPr>
            <a:picLocks noChangeAspect="1"/>
          </p:cNvPicPr>
          <p:nvPr/>
        </p:nvPicPr>
        <p:blipFill>
          <a:blip r:embed="rId4"/>
          <a:srcRect t="15686"/>
          <a:stretch>
            <a:fillRect/>
          </a:stretch>
        </p:blipFill>
        <p:spPr>
          <a:xfrm>
            <a:off x="2000232" y="-1"/>
            <a:ext cx="5429288" cy="343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214842" cy="12858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Интерактивные</a:t>
            </a:r>
            <a:br>
              <a:rPr lang="ru-RU" sz="4400" b="1" dirty="0" smtClean="0"/>
            </a:br>
            <a:r>
              <a:rPr lang="ru-RU" sz="4400" b="1" dirty="0" smtClean="0"/>
              <a:t>игры</a:t>
            </a:r>
            <a:endParaRPr lang="ru-RU" sz="4400" b="1" dirty="0"/>
          </a:p>
        </p:txBody>
      </p:sp>
      <p:pic>
        <p:nvPicPr>
          <p:cNvPr id="4" name="Содержимое 3" descr="IMG_20201124_085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572001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sb_K-7uq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CKBTjT1n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1"/>
            <a:ext cx="4667251" cy="350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vt7gxK5Vqg.jpg"/>
          <p:cNvPicPr>
            <a:picLocks noGrp="1" noChangeAspect="1"/>
          </p:cNvPicPr>
          <p:nvPr>
            <p:ph idx="1"/>
          </p:nvPr>
        </p:nvPicPr>
        <p:blipFill>
          <a:blip r:embed="rId2"/>
          <a:srcRect l="3747" t="17460" r="31301"/>
          <a:stretch>
            <a:fillRect/>
          </a:stretch>
        </p:blipFill>
        <p:spPr>
          <a:xfrm>
            <a:off x="857224" y="2357430"/>
            <a:ext cx="4389362" cy="418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4DpSaufZcM.jpg"/>
          <p:cNvPicPr>
            <a:picLocks noChangeAspect="1"/>
          </p:cNvPicPr>
          <p:nvPr/>
        </p:nvPicPr>
        <p:blipFill>
          <a:blip r:embed="rId3"/>
          <a:srcRect l="40306" t="8163" r="13775"/>
          <a:stretch>
            <a:fillRect/>
          </a:stretch>
        </p:blipFill>
        <p:spPr>
          <a:xfrm>
            <a:off x="5310166" y="214290"/>
            <a:ext cx="361955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Цветы png прозрачный фон - Png иконки #15 - PNG картинки с прозрачным фоном  cкачать бесплатно - PNGs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029415">
            <a:off x="-1262190" y="-914988"/>
            <a:ext cx="7629787" cy="573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33588" cy="1274786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Преимущества интегрированных уроков заключаются в том, что они: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/>
              <a:t>способствуют повышению мотивации учения, формированию познавательного интереса учащихся, целостной научной картины мира и рассмотрению явления с нескольких сторон;</a:t>
            </a:r>
          </a:p>
          <a:p>
            <a:pPr lvl="0" algn="just"/>
            <a:r>
              <a:rPr lang="ru-RU" dirty="0" smtClean="0"/>
              <a:t>в большей степени, чем обычные уроки, способствуют развитию речи, формированию умения учащихся сравнивать, обобщать, делать выводы, снимают перенапряжение, перегрузку;</a:t>
            </a:r>
          </a:p>
          <a:p>
            <a:pPr lvl="0" algn="just"/>
            <a:r>
              <a:rPr lang="ru-RU" dirty="0" smtClean="0"/>
              <a:t>не только углубляют представление о предмете, расширяют кругозор, но и способствуют формированию разносторонне развитой личности.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214686"/>
            <a:ext cx="8143900" cy="364331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«Все науки настолько связаны между собой, что легче изучать их все сразу, нежели какую-либо одну из них в отдельности от всех прочих»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Рене Декарт </a:t>
            </a:r>
            <a:br>
              <a:rPr lang="ru-RU" sz="3200" i="1" dirty="0" smtClean="0"/>
            </a:br>
            <a:endParaRPr lang="ru-RU" sz="3200" i="1" dirty="0"/>
          </a:p>
        </p:txBody>
      </p:sp>
      <p:sp>
        <p:nvSpPr>
          <p:cNvPr id="69634" name="AutoShape 2" descr="https://4raskraski.ru/wp-content/uploads/2018/11/raskraski-po-nomeram-novogodniy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7158" y="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13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406640" cy="340101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</a:t>
            </a:r>
            <a:br>
              <a:rPr lang="ru-RU" sz="7200" dirty="0" smtClean="0"/>
            </a:br>
            <a:r>
              <a:rPr lang="ru-RU" sz="7200" dirty="0" smtClean="0"/>
              <a:t>за </a:t>
            </a:r>
            <a:br>
              <a:rPr lang="ru-RU" sz="7200" dirty="0" smtClean="0"/>
            </a:br>
            <a:r>
              <a:rPr lang="ru-RU" sz="7200" dirty="0" smtClean="0"/>
              <a:t>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Интегрированный подход: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29618" cy="49815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Позволяет установить, как </a:t>
            </a:r>
            <a:r>
              <a:rPr lang="ru-RU" dirty="0"/>
              <a:t>и</a:t>
            </a:r>
            <a:r>
              <a:rPr lang="ru-RU" dirty="0" smtClean="0"/>
              <a:t>зучаемая тема связана с темой других предметов.</a:t>
            </a:r>
          </a:p>
          <a:p>
            <a:pPr algn="just"/>
            <a:r>
              <a:rPr lang="ru-RU" dirty="0" smtClean="0"/>
              <a:t>Дает возможность построить учебно-воспитательный процесс в зависимости от особенностей учащихся.</a:t>
            </a:r>
          </a:p>
          <a:p>
            <a:pPr algn="just"/>
            <a:r>
              <a:rPr lang="ru-RU" dirty="0" smtClean="0"/>
              <a:t>Дает возможность показать обучающимся «мир в целом», преодолев </a:t>
            </a:r>
            <a:r>
              <a:rPr lang="ru-RU" dirty="0" err="1" smtClean="0"/>
              <a:t>разграниченность</a:t>
            </a:r>
            <a:r>
              <a:rPr lang="ru-RU" dirty="0" smtClean="0"/>
              <a:t> научного знания по дисциплинам.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0201124_083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1124_0849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IMG_20201124_0847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2" y="0"/>
            <a:ext cx="466724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ᐈ Рисунок компьютер вектор, векторные картинки компьютер рисунок | скачать  на Depositphotos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500438"/>
            <a:ext cx="3429024" cy="319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«Книга Памяти»</a:t>
            </a:r>
            <a:endParaRPr lang="ru-RU" dirty="0"/>
          </a:p>
        </p:txBody>
      </p:sp>
      <p:pic>
        <p:nvPicPr>
          <p:cNvPr id="5" name="Содержимое 3" descr="jf0QTetjeU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3643338" cy="582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86314" y="714356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40" y="3786190"/>
            <a:ext cx="3921114" cy="294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01124_0859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57563"/>
            <a:ext cx="4667252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0201124_0932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667252" cy="350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IMG_20201124_093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1"/>
            <a:ext cx="45720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01124_0919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7" y="-1"/>
            <a:ext cx="4500563" cy="337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7" descr="IMG_20201124_092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74" cy="391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11" descr="IMG_20201124_092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4" y="2928934"/>
            <a:ext cx="523875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Маленький мальчик с персональным компьютером | Премиум векто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00504"/>
            <a:ext cx="2390770" cy="247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EaG_PjxL9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" y="0"/>
            <a:ext cx="8953531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wjzzoU-c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00562" cy="33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AgrKT4Y0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-43jMRDz4a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3357562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iCE0st_5o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0"/>
            <a:ext cx="4643438" cy="348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1028</TotalTime>
  <Words>186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Интегрированный поход в образовании обучающихся с ограниченными возможностями здоровья</vt:lpstr>
      <vt:lpstr>«Все науки настолько связаны между собой, что легче изучать их все сразу, нежели какую-либо одну из них в отдельности от всех прочих»  Рене Декарт  </vt:lpstr>
      <vt:lpstr>Интегрированный подход:</vt:lpstr>
      <vt:lpstr>Слайд 4</vt:lpstr>
      <vt:lpstr>Проект «Книга Памяти»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Виртуальные экскурсии </vt:lpstr>
      <vt:lpstr>Слайд 15</vt:lpstr>
      <vt:lpstr>Слайд 16</vt:lpstr>
      <vt:lpstr>Интерактивные игры</vt:lpstr>
      <vt:lpstr>Слайд 18</vt:lpstr>
      <vt:lpstr>Преимущества интегрированных уроков заключаются в том, что они: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поход в образовании обучающихся с ограниченными возможностями здоровья</dc:title>
  <dc:creator>Наталья Кротова</dc:creator>
  <cp:lastModifiedBy>Наталья Кротова</cp:lastModifiedBy>
  <cp:revision>87</cp:revision>
  <dcterms:created xsi:type="dcterms:W3CDTF">2020-11-22T09:44:46Z</dcterms:created>
  <dcterms:modified xsi:type="dcterms:W3CDTF">2021-03-23T09:44:17Z</dcterms:modified>
</cp:coreProperties>
</file>